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Sales and Revenue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Jinwa Chinonso, Data Analyst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FEE98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5948" y="5253752"/>
            <a:ext cx="11858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6" kern="0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CJ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104209"/>
            <a:ext cx="254674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Chinonso Jinwa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106" y="3066217"/>
            <a:ext cx="4934069" cy="20971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spc="-130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Trends Over the Year</a:t>
            </a:r>
            <a:endParaRPr lang="en-US" sz="43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December Peak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exceeds $4M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4307919"/>
            <a:ext cx="293655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August-September Dip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below $3M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 Plan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marketing to smooth seasonal dips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230" y="2586990"/>
            <a:ext cx="4853940" cy="30556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51585"/>
            <a:ext cx="65259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City-Wise Sales Analysis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7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$8.26M</a:t>
            </a:r>
            <a:endParaRPr lang="en-US" sz="5850" dirty="0"/>
          </a:p>
        </p:txBody>
      </p:sp>
      <p:sp>
        <p:nvSpPr>
          <p:cNvPr id="6" name="Text 2"/>
          <p:cNvSpPr/>
          <p:nvPr/>
        </p:nvSpPr>
        <p:spPr>
          <a:xfrm>
            <a:off x="11801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San Francisco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performer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7420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7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$5.45M</a:t>
            </a:r>
            <a:endParaRPr lang="en-US" sz="5850" dirty="0"/>
          </a:p>
        </p:txBody>
      </p:sp>
      <p:sp>
        <p:nvSpPr>
          <p:cNvPr id="9" name="Text 5"/>
          <p:cNvSpPr/>
          <p:nvPr/>
        </p:nvSpPr>
        <p:spPr>
          <a:xfrm>
            <a:off x="51284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Los Angeles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7420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second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509277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spc="-17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15%</a:t>
            </a:r>
            <a:endParaRPr lang="en-US" sz="5850" dirty="0"/>
          </a:p>
        </p:txBody>
      </p:sp>
      <p:sp>
        <p:nvSpPr>
          <p:cNvPr id="12" name="Text 8"/>
          <p:cNvSpPr/>
          <p:nvPr/>
        </p:nvSpPr>
        <p:spPr>
          <a:xfrm>
            <a:off x="1180148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Smaller Markets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93790" y="6614993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Austin and Portland combined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902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094" y="469582"/>
            <a:ext cx="4269462" cy="533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spc="-101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Top-Selling Products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94" y="1259324"/>
            <a:ext cx="5984557" cy="333255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51" y="4783931"/>
            <a:ext cx="1311473" cy="9838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028384" y="5226963"/>
            <a:ext cx="85606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b="1" spc="-5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2"/>
          <p:cNvSpPr/>
          <p:nvPr/>
        </p:nvSpPr>
        <p:spPr>
          <a:xfrm>
            <a:off x="8897660" y="4954667"/>
            <a:ext cx="130575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spc="-5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MacBook Pro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8897660" y="5323880"/>
            <a:ext cx="1305758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$8M in sales</a:t>
            </a:r>
            <a:endParaRPr lang="en-US" sz="1300" dirty="0"/>
          </a:p>
        </p:txBody>
      </p:sp>
      <p:sp>
        <p:nvSpPr>
          <p:cNvPr id="9" name="Shape 4"/>
          <p:cNvSpPr/>
          <p:nvPr/>
        </p:nvSpPr>
        <p:spPr>
          <a:xfrm>
            <a:off x="8769548" y="5779532"/>
            <a:ext cx="5220533" cy="11430"/>
          </a:xfrm>
          <a:prstGeom prst="roundRect">
            <a:avLst>
              <a:gd name="adj" fmla="val 627543"/>
            </a:avLst>
          </a:prstGeom>
          <a:solidFill>
            <a:srgbClr val="2A1999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54" y="5810369"/>
            <a:ext cx="2622947" cy="9838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07072" y="6131481"/>
            <a:ext cx="12799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b="1" spc="-5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9553337" y="5981105"/>
            <a:ext cx="177153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spc="-5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ThinkPad Laptops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9553337" y="6350317"/>
            <a:ext cx="1771531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Growth opportunity</a:t>
            </a:r>
            <a:endParaRPr lang="en-US" sz="1300" dirty="0"/>
          </a:p>
        </p:txBody>
      </p:sp>
      <p:sp>
        <p:nvSpPr>
          <p:cNvPr id="14" name="Shape 8"/>
          <p:cNvSpPr/>
          <p:nvPr/>
        </p:nvSpPr>
        <p:spPr>
          <a:xfrm>
            <a:off x="9425226" y="6805970"/>
            <a:ext cx="4564856" cy="11430"/>
          </a:xfrm>
          <a:prstGeom prst="roundRect">
            <a:avLst>
              <a:gd name="adj" fmla="val 627543"/>
            </a:avLst>
          </a:prstGeom>
          <a:solidFill>
            <a:srgbClr val="2A1999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858" y="6836807"/>
            <a:ext cx="3934539" cy="9838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005405" y="7157918"/>
            <a:ext cx="131326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b="1" spc="-5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0209133" y="7007543"/>
            <a:ext cx="176260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spc="-5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Phones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0209133" y="7376755"/>
            <a:ext cx="1762601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spc="-2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for promotion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830235"/>
            <a:ext cx="4919186" cy="25691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Trends by Hour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6" name="Shape 2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7" name="Shape 3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52009" y="2792135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8678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0-6 AM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activity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2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18315" y="4325898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 AM - 9 PM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Peak sales period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7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515576" y="5859661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Alignment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workforce during peak hours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710" y="2914650"/>
            <a:ext cx="4030980" cy="2400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54674"/>
            <a:ext cx="61138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by Time Segment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203615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Afternoon &amp; Evening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70% of sales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203615"/>
            <a:ext cx="3664863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Night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392846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5.65% of sales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7526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advertising in peak segments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952262"/>
            <a:ext cx="4919305" cy="6324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Recommendations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6640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417439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Seasonal Marketing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17439" y="415444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low-revenue months (Aug-Sep)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6640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30911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City Expansion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309116" y="415444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 in Los Angeles and Dallas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36221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417439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Strategy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417439" y="5852636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mid-performing items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685467" y="536221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309116" y="5362218"/>
            <a:ext cx="2963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Resource Optimization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5309116" y="5852636"/>
            <a:ext cx="30412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 with peak sales hours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2024-12-25T20:18:56Z</dcterms:created>
  <dcterms:modified xsi:type="dcterms:W3CDTF">2024-12-25T20:18:56Z</dcterms:modified>
</cp:coreProperties>
</file>